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1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5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8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5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2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9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8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B8C8-FE56-47BA-A868-4A1D39B65BC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43723-46C9-4663-AAB9-8C1A5EEBA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1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0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838201"/>
            <a:ext cx="89915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Computing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7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944562"/>
          </a:xfrm>
        </p:spPr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915400" cy="579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2313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Updating Weights and Biases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838200"/>
            <a:ext cx="880586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36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Change in Cost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838201"/>
            <a:ext cx="8686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944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66788"/>
            <a:ext cx="8839200" cy="573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623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916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419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Effect of Learning Rate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838200"/>
            <a:ext cx="883920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4461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Effect of Learning Rate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310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Effect of Learning Rate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55980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Effect of Learning Rate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443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 Recognition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smtClean="0"/>
              <a:t>ANN/CNN 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0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Gradient Descent for the Entire Network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828675"/>
            <a:ext cx="88487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541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Gradient Computation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838201"/>
            <a:ext cx="892016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8963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Gradient Computation Complexity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790575"/>
            <a:ext cx="88392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922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Gradient Computation Complexity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" y="838201"/>
            <a:ext cx="886301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898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7" y="1019175"/>
            <a:ext cx="8653463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400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143000"/>
            <a:ext cx="8977312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7466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057275"/>
            <a:ext cx="8839199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1127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19175"/>
            <a:ext cx="8763000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5931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81075"/>
            <a:ext cx="88392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4596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66775"/>
            <a:ext cx="87630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372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Recognizing Characters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52" y="990601"/>
            <a:ext cx="870154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287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Derivative of Sigmoid Function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16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8391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5109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2434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1"/>
            <a:ext cx="8763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02024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2267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2890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 using Chain Rule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199"/>
            <a:ext cx="8863013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492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Backpropagation of </a:t>
            </a:r>
            <a:r>
              <a:rPr lang="el-GR" dirty="0" smtClean="0">
                <a:latin typeface="DFKai-SB"/>
                <a:ea typeface="DFKai-SB"/>
              </a:rPr>
              <a:t>δ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439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7496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Backpropagation of </a:t>
            </a:r>
            <a:r>
              <a:rPr lang="el-GR" dirty="0" smtClean="0">
                <a:latin typeface="DFKai-SB"/>
                <a:ea typeface="DFKai-SB"/>
              </a:rPr>
              <a:t>δ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838201"/>
            <a:ext cx="89249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7291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Backpropagation Algorithm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1019175"/>
            <a:ext cx="89249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532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92162"/>
          </a:xfrm>
        </p:spPr>
        <p:txBody>
          <a:bodyPr/>
          <a:lstStyle/>
          <a:p>
            <a:r>
              <a:rPr lang="en-US" dirty="0" smtClean="0"/>
              <a:t>Recognizing Characters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0"/>
            <a:ext cx="8915399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38806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534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Gradient Descent with Backpropagation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838201"/>
            <a:ext cx="90011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7078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534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Gradient Descent with Backpropagation</a:t>
            </a:r>
            <a:endParaRPr 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7630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5899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Gradient Computation Complexity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775829"/>
            <a:ext cx="8729663" cy="592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7539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92162"/>
          </a:xfrm>
        </p:spPr>
        <p:txBody>
          <a:bodyPr/>
          <a:lstStyle/>
          <a:p>
            <a:r>
              <a:rPr lang="en-US" dirty="0" smtClean="0"/>
              <a:t>Convolution Neural Network (CNN)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790575"/>
            <a:ext cx="8963025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1897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Application Examples: Autotagging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" y="990601"/>
            <a:ext cx="882491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8927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/>
          <a:lstStyle/>
          <a:p>
            <a:r>
              <a:rPr lang="en-US" dirty="0" smtClean="0"/>
              <a:t>Application Examples: Autotagging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7" y="990601"/>
            <a:ext cx="86153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8144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 Examples: Video Classification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892016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149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9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92162"/>
          </a:xfrm>
        </p:spPr>
        <p:txBody>
          <a:bodyPr/>
          <a:lstStyle/>
          <a:p>
            <a:r>
              <a:rPr lang="en-US" dirty="0" smtClean="0"/>
              <a:t>Recognizing Characters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291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92162"/>
          </a:xfrm>
        </p:spPr>
        <p:txBody>
          <a:bodyPr/>
          <a:lstStyle/>
          <a:p>
            <a:r>
              <a:rPr lang="en-US" dirty="0" smtClean="0"/>
              <a:t>Character Recognition Network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1"/>
            <a:ext cx="8915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72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with Random Weights and Biases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81075"/>
            <a:ext cx="89154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583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914400"/>
          </a:xfrm>
        </p:spPr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1"/>
            <a:ext cx="8839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039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990600"/>
            <a:ext cx="89153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552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169</Words>
  <Application>Microsoft Office PowerPoint</Application>
  <PresentationFormat>On-screen Show (4:3)</PresentationFormat>
  <Paragraphs>46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Object Recognition -ANN/CNN (Cont…)</vt:lpstr>
      <vt:lpstr>Recognizing Characters</vt:lpstr>
      <vt:lpstr>Recognizing Characters</vt:lpstr>
      <vt:lpstr>Recognizing Characters</vt:lpstr>
      <vt:lpstr>Character Recognition Network</vt:lpstr>
      <vt:lpstr>Network with Random Weights and Biases</vt:lpstr>
      <vt:lpstr>Training Data</vt:lpstr>
      <vt:lpstr>Training Process</vt:lpstr>
      <vt:lpstr>Computing Cost</vt:lpstr>
      <vt:lpstr>Training Process</vt:lpstr>
      <vt:lpstr>Updating Weights and Biases</vt:lpstr>
      <vt:lpstr>Change in Cost</vt:lpstr>
      <vt:lpstr>Gradient Descent</vt:lpstr>
      <vt:lpstr>Gradient Descent</vt:lpstr>
      <vt:lpstr>Effect of Learning Rate</vt:lpstr>
      <vt:lpstr>Effect of Learning Rate</vt:lpstr>
      <vt:lpstr>Effect of Learning Rate</vt:lpstr>
      <vt:lpstr>Effect of Learning Rate</vt:lpstr>
      <vt:lpstr>Gradient Descent for the Entire Network</vt:lpstr>
      <vt:lpstr>Gradient Computation</vt:lpstr>
      <vt:lpstr>Gradient Computation Complexity</vt:lpstr>
      <vt:lpstr>Gradient Computation Complexity</vt:lpstr>
      <vt:lpstr>Computing Gradient using Chain Rule</vt:lpstr>
      <vt:lpstr>Computing Gradient using Chain Rule</vt:lpstr>
      <vt:lpstr>Computing Gradient using Chain Rule</vt:lpstr>
      <vt:lpstr>Computing Gradient using Chain Rule</vt:lpstr>
      <vt:lpstr>Computing Gradient using Chain Rule</vt:lpstr>
      <vt:lpstr>Computing Gradient using Chain Rule</vt:lpstr>
      <vt:lpstr>Derivative of Sigmoid Function</vt:lpstr>
      <vt:lpstr>Computing Gradient using Chain Rule</vt:lpstr>
      <vt:lpstr>Computing Gradient using Chain Rule</vt:lpstr>
      <vt:lpstr>Computing Gradient using Chain Rule</vt:lpstr>
      <vt:lpstr>Computing Gradient using Chain Rule</vt:lpstr>
      <vt:lpstr>Computing Gradient using Chain Rule</vt:lpstr>
      <vt:lpstr>Computing Gradient using Chain Rule</vt:lpstr>
      <vt:lpstr>Backpropagation of δ</vt:lpstr>
      <vt:lpstr>Backpropagation of δ</vt:lpstr>
      <vt:lpstr>Backpropagation Algorithm</vt:lpstr>
      <vt:lpstr>Gradient Descent with Backpropagation</vt:lpstr>
      <vt:lpstr>Gradient Descent with Backpropagation</vt:lpstr>
      <vt:lpstr>Gradient Computation Complexity</vt:lpstr>
      <vt:lpstr>Convolution Neural Network (CNN)</vt:lpstr>
      <vt:lpstr>Application Examples: Autotagging</vt:lpstr>
      <vt:lpstr>Application Examples: Autotagging</vt:lpstr>
      <vt:lpstr>Application Examples: Video Classification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2023-12-31T11:42:46Z</dcterms:created>
  <dcterms:modified xsi:type="dcterms:W3CDTF">2023-12-31T11:44:08Z</dcterms:modified>
</cp:coreProperties>
</file>